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5" r:id="rId3"/>
    <p:sldId id="272" r:id="rId4"/>
    <p:sldId id="294" r:id="rId5"/>
    <p:sldId id="278" r:id="rId6"/>
    <p:sldId id="295" r:id="rId7"/>
    <p:sldId id="291" r:id="rId8"/>
    <p:sldId id="29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9E71C-2A03-1B26-6DFA-C07ACEFFC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FD6D-6466-E319-756E-12E4A5BDD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D8A2C-4C10-64B1-EC7A-EA071D37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53D6D-FDC2-42E6-B958-04369F45F8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2146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B3F88-6E26-6B0F-37D8-6D037683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69E31-8B9F-4871-CD87-C19BB9C07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3376D-0724-0A6F-AEA7-9AC1915A0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34D0B-88F6-4476-AE3B-DB22BCD1AF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85139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FD66C-6DE3-00F2-C69E-D9C51B2AE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04A94-869F-977C-9F78-27DA5A85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73EBC-6424-4FE5-7460-7F74E5729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8CA06-70D1-40B1-968A-F496D29D85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625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AEFEB-F624-3A94-9A00-2A5278AF9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E549D-4614-594B-81C6-E97E0062F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8A62A-18DF-2192-E382-C3D10FEA6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3F9C8-CB01-4A74-98F4-5A0248F2E4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9346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84865-138B-58A6-8570-4A52AAB29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5CEBA7-F1D9-1F2C-88D9-7C8D91729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990E9-D6CB-6AC7-A558-90FC90AB4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7D397-EC54-4E78-8BA8-221CC309D8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7657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3A8B9F-CCC2-8E43-1FE3-55D3B3EA3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E1520E-56DE-5866-6957-34603BD14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E97AE7-14A1-E1EF-D10C-B69EEC2A5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011FA-7D70-4198-AEAD-4DD4AE1610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813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C0946D-7CC3-C160-D830-ED58BF7FF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08CD262-6605-DAD9-748B-F2DD355DC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3FAEC5-0DF5-F291-1406-8C100D70E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4508B-5643-4802-9AE2-C3C79D60AF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920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FD6F28E-3EBE-FFDB-9B66-2520F6587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78033DA-2B66-EA36-58D1-F59E10F7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BC6E708-4451-6442-D3D2-11CA9A6EA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82E0E-0513-4072-9EE1-E4786F5A46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7653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47A842D-4B1B-A466-3F7A-FC34C380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0D2279E-9F93-FE9E-3C61-20714B68B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A1486B-46BD-37CB-0B63-82BD0C5B3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C91DF-F953-4561-81A1-6F07CFDF700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6635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4D0E29-D268-2917-9DF4-3C3545506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21E3E2C-18D5-E593-2A56-B127445EF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C6F3A4-BE65-CEB5-141F-61A4CD8F6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12EA6-FA89-4B07-BE3C-E641EF04A7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379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B1F678-2888-FB4D-6700-ACD87963F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841509-C17C-C83D-58E2-929CBE658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8651FB-239B-E474-E12D-EA90F7E0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4307D-856B-4244-B798-EF49190AD2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67940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9ABF35E-5BB0-74E7-6A51-FD2F369F4B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3090059-DD8E-0CA1-5BC3-D2E182806F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1CE1E-9DAF-C65C-AF5F-CADBA1A62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E5F0B-6918-0418-4AFE-0CE4962F56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D4041-19E0-0D4A-283C-852C72C68C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15BB5F-AE6D-40F1-B999-3133E938FE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3D1F82C-E590-7165-0927-638697F64D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952625"/>
            <a:ext cx="8458200" cy="29527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There is never a day so dreary,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There is never a night so long,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But the soul that is trusting Jesus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Will somewhere find a song.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4AC8807-9EAD-0E39-6342-25C33159F8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54150"/>
            <a:ext cx="8458200" cy="3949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Wonderful, wonderful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 song of deliverance,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 courage, of strength;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F27FB80-8AC6-8B2D-933D-88EB4BA44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736725"/>
            <a:ext cx="8458200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cross so heavy,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weight of woe,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that Jesus will help to carry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Because he loveth so.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A19A47D-B3F9-C10E-DD2E-6276BEAAB3E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54150"/>
            <a:ext cx="8458200" cy="3949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Wonderful, wonderful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 song of deliverance,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 courage, of strength;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8BA89F0A-D02B-193E-805F-531BB7C62B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741488"/>
            <a:ext cx="8458200" cy="33750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care or burden,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grief or loss,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that Jesus in love will lighten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carried to the cross.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E153BEC-C5BB-6595-277B-C15377A3C1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54150"/>
            <a:ext cx="8458200" cy="3949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Wonderful, wonderful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 song of deliverance,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 courage, of strength;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4121C567-EB50-9785-F409-8EC27388F2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670050"/>
            <a:ext cx="8458200" cy="35179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guilty sinner,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There is never a wandering one,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that God can in mercy pardon,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Through Jesus Christ, his Son.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03422A97-CCA9-748F-4DF8-5B59D4C7A5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54150"/>
            <a:ext cx="8458200" cy="3949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Wonderful, wonderful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 song of deliverance,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 courage, of strength;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the heart he implanteth a song.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D5E63FBE-BAE9-8960-9D16-0D3C44331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4052173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Anna B. Russell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288</Words>
  <Application>Microsoft Office PowerPoint</Application>
  <PresentationFormat>Widescreen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186. There Is Never a Day So Dreary</dc:title>
  <dc:creator>E. Langley Smith</dc:creator>
  <cp:lastModifiedBy>Narelle Wheaton</cp:lastModifiedBy>
  <cp:revision>4</cp:revision>
  <dcterms:created xsi:type="dcterms:W3CDTF">2001-03-21T11:33:06Z</dcterms:created>
  <dcterms:modified xsi:type="dcterms:W3CDTF">2023-07-24T07:59:20Z</dcterms:modified>
</cp:coreProperties>
</file>